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handoutMasterIdLst>
    <p:handoutMasterId r:id="rId8"/>
  </p:handoutMasterIdLst>
  <p:sldIdLst>
    <p:sldId id="259" r:id="rId3"/>
    <p:sldId id="331" r:id="rId4"/>
    <p:sldId id="294" r:id="rId5"/>
    <p:sldId id="381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A0606"/>
    <a:srgbClr val="3B3838"/>
    <a:srgbClr val="FF3300"/>
    <a:srgbClr val="66FF33"/>
    <a:srgbClr val="0070C0"/>
    <a:srgbClr val="EAEFF7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4" autoAdjust="0"/>
    <p:restoredTop sz="93778" autoAdjust="0"/>
  </p:normalViewPr>
  <p:slideViewPr>
    <p:cSldViewPr snapToGrid="0">
      <p:cViewPr varScale="1">
        <p:scale>
          <a:sx n="65" d="100"/>
          <a:sy n="65" d="100"/>
        </p:scale>
        <p:origin x="23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5087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2023/4/4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03, 2023</a:t>
            </a:r>
          </a:p>
          <a:p>
            <a:pPr algn="r"/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996323" y="1013543"/>
            <a:ext cx="10253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for BFX-AT100 - </a:t>
            </a:r>
            <a:r>
              <a:rPr lang="en-US" altLang="zh-CN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 2023 </a:t>
            </a:r>
            <a:r>
              <a:rPr lang="en-US" altLang="zh-CN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Production Inspection</a:t>
            </a:r>
            <a:endParaRPr lang="en-US" altLang="zh-TW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Establish </a:t>
            </a:r>
            <a:r>
              <a:rPr lang="en-US" altLang="zh-TW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the Team</a:t>
            </a: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355571" y="2788052"/>
            <a:ext cx="6169742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2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2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Toney </a:t>
            </a:r>
            <a:r>
              <a:rPr lang="en-US" altLang="zh-CN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r>
              <a:rPr lang="en-US" altLang="zh-CN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/ CB Lin</a:t>
            </a:r>
            <a:endParaRPr lang="en-US" altLang="zh-CN" sz="22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07755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Nam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Tran, Yuri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Robert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Mark, 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88069" y="227608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4827"/>
            <a:ext cx="11333702" cy="552348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Mar 27, 2023 ALT customer feedback about Mass Production Inspection for shipment lot in Feb-2023 Detail as below: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35" y="2142462"/>
            <a:ext cx="8706342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Failure Analysis 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eport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04654" y="623686"/>
            <a:ext cx="11513327" cy="384476"/>
          </a:xfrm>
          <a:prstGeom prst="roundRect">
            <a:avLst>
              <a:gd name="adj" fmla="val 576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1.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Carton label damaged 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13" y="3016498"/>
            <a:ext cx="2479373" cy="2188995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5817209" y="4572000"/>
            <a:ext cx="1665210" cy="1049940"/>
            <a:chOff x="3673474" y="4330700"/>
            <a:chExt cx="1863725" cy="153670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73474" y="4330701"/>
              <a:ext cx="1863725" cy="1536700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3673474" y="4330701"/>
              <a:ext cx="190500" cy="16509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3965574" y="4330700"/>
              <a:ext cx="190500" cy="16509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4211862" y="4345445"/>
              <a:ext cx="190500" cy="16509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793517"/>
              </p:ext>
            </p:extLst>
          </p:nvPr>
        </p:nvGraphicFramePr>
        <p:xfrm>
          <a:off x="404654" y="1073708"/>
          <a:ext cx="11509365" cy="5784292"/>
        </p:xfrm>
        <a:graphic>
          <a:graphicData uri="http://schemas.openxmlformats.org/drawingml/2006/table">
            <a:tbl>
              <a:tblPr/>
              <a:tblGrid>
                <a:gridCol w="2778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875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3209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891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5379">
                <a:tc>
                  <a:txBody>
                    <a:bodyPr/>
                    <a:lstStyle/>
                    <a:p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Carton Label damaged – can’t read barcode.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1/160 carton box 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Carton No : 214CY103060318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31775" marR="0" lvl="0" indent="-2317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CN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checks</a:t>
                      </a:r>
                      <a:r>
                        <a:rPr lang="en-US" altLang="zh-CN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line production process.</a:t>
                      </a:r>
                      <a:endParaRPr lang="en-US" altLang="zh-CN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1698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</a:t>
                      </a:r>
                      <a:r>
                        <a:rPr lang="en-US" altLang="zh-CN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Pack carton station, Operator must check carton label before pastes on carton box, and he wasn’t found abnormal </a:t>
                      </a:r>
                      <a:r>
                        <a:rPr lang="en-US" altLang="zh-CN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285750" marR="0" lvl="0" indent="-1698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Kitting,</a:t>
                      </a:r>
                      <a:r>
                        <a:rPr lang="en-US" altLang="zh-TW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Operator must scan all carton labels to print out pallet label, If label was damaged he will be re-print one new label.</a:t>
                      </a:r>
                    </a:p>
                    <a:p>
                      <a:pPr marL="231775" marR="0" lvl="0" indent="-2317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Occur root cause:</a:t>
                      </a: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 NG picture, there are some damaged areas near the damage label location. </a:t>
                      </a: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Therefore, maybe occur in transfer, load or unload process, something was stuck on the box carton and label and someone was removed it lead to damage label.</a:t>
                      </a: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b="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b="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b="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Escape root cause:</a:t>
                      </a: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person who removed the stuck object didn’t confirm this issue to print label again.</a:t>
                      </a:r>
                    </a:p>
                    <a:p>
                      <a:pPr marL="285750" marR="0" lvl="0" indent="-169863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CQA and operator at stock did not detect this issue when checking pallet before shipment lead to escape.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CN" sz="1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  <a:sym typeface="Cochin" charset="0"/>
                        </a:rPr>
                        <a:t>Fii</a:t>
                      </a: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  <a:sym typeface="Cochin" charset="0"/>
                        </a:rPr>
                        <a:t> action:</a:t>
                      </a:r>
                    </a:p>
                    <a:p>
                      <a:pPr marL="285750" marR="0" lvl="0" indent="-1682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1400" dirty="0" smtClean="0"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</a:rPr>
                        <a:t>Remind operator</a:t>
                      </a:r>
                      <a:r>
                        <a:rPr lang="en-US" altLang="zh-CN" sz="1400" baseline="0" dirty="0" smtClean="0"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</a:rPr>
                        <a:t> in stock, when detecting any objects stuck on carton, must be inform with leader first </a:t>
                      </a:r>
                      <a:r>
                        <a:rPr lang="en-US" altLang="zh-CN" sz="1400" baseline="0" dirty="0" smtClean="0"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</a:rPr>
                        <a:t>(Done</a:t>
                      </a:r>
                      <a:r>
                        <a:rPr lang="en-US" altLang="zh-CN" sz="1400" baseline="0" dirty="0" smtClean="0"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285750" marR="0" lvl="0" indent="-1682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hen removing any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400" baseline="0" dirty="0" smtClean="0">
                          <a:latin typeface="Arial" panose="020B0604020202020204" pitchFamily="34" charset="0"/>
                          <a:ea typeface="Arial Unicode MS" pitchFamily="34" charset="-120"/>
                          <a:cs typeface="Arial" panose="020B0604020202020204" pitchFamily="34" charset="0"/>
                        </a:rPr>
                        <a:t>objects stuck on carton must be check again, if the carton box or label was damaged, must be replace by new one (Done).</a:t>
                      </a:r>
                    </a:p>
                    <a:p>
                      <a:pPr marL="285750" marR="0" lvl="0" indent="-168275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 NG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picture in SOP and re-train CQA and operator in stock must check carefully carton label before shipment (Done).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8776596" y="4918251"/>
            <a:ext cx="1717066" cy="1803224"/>
            <a:chOff x="8443513" y="4918251"/>
            <a:chExt cx="1717066" cy="180322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43513" y="4918251"/>
              <a:ext cx="1717066" cy="180322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B9D0DA-D883-43AC-90BA-04F9EB67F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6917" y="6417376"/>
              <a:ext cx="398914" cy="28935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27432" tIns="27432" rIns="27432" bIns="27432" anchor="ctr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>
                <a:defRPr sz="1000"/>
              </a:pPr>
              <a:r>
                <a:rPr lang="en-US" altLang="zh-CN" sz="1800" b="1" i="0" strike="noStrike" dirty="0">
                  <a:solidFill>
                    <a:schemeClr val="tx1"/>
                  </a:solidFill>
                  <a:latin typeface="Times New Roman"/>
                  <a:cs typeface="Times New Roman"/>
                </a:rPr>
                <a:t>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03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50287</TotalTime>
  <Words>367</Words>
  <Application>Microsoft Office PowerPoint</Application>
  <PresentationFormat>Widescreen</PresentationFormat>
  <Paragraphs>54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7" baseType="lpstr">
      <vt:lpstr>Microsoft YaHei</vt:lpstr>
      <vt:lpstr>宋体</vt:lpstr>
      <vt:lpstr>Arial</vt:lpstr>
      <vt:lpstr>Arial Unicode MS</vt:lpstr>
      <vt:lpstr>Calibri</vt:lpstr>
      <vt:lpstr>Calibri Light</vt:lpstr>
      <vt:lpstr>Cochin</vt:lpstr>
      <vt:lpstr>標楷體</vt:lpstr>
      <vt:lpstr>新細明體</vt:lpstr>
      <vt:lpstr>Times New Roman</vt:lpstr>
      <vt:lpstr>Wingdings</vt:lpstr>
      <vt:lpstr>Office 佈景主題</vt:lpstr>
      <vt:lpstr>1_Office 佈景主題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武文邊</cp:lastModifiedBy>
  <cp:revision>5312</cp:revision>
  <dcterms:created xsi:type="dcterms:W3CDTF">2020-08-07T01:32:39Z</dcterms:created>
  <dcterms:modified xsi:type="dcterms:W3CDTF">2023-04-04T01:11:32Z</dcterms:modified>
</cp:coreProperties>
</file>